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9" r:id="rId1"/>
  </p:sldMasterIdLst>
  <p:notesMasterIdLst>
    <p:notesMasterId r:id="rId7"/>
  </p:notesMasterIdLst>
  <p:sldIdLst>
    <p:sldId id="256" r:id="rId2"/>
    <p:sldId id="258" r:id="rId3"/>
    <p:sldId id="268" r:id="rId4"/>
    <p:sldId id="269" r:id="rId5"/>
    <p:sldId id="27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  <a:srgbClr val="183368"/>
    <a:srgbClr val="EAC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>
        <p:scale>
          <a:sx n="77" d="100"/>
          <a:sy n="77" d="100"/>
        </p:scale>
        <p:origin x="-45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0490E-3571-4A2C-9B70-E97F7059955C}" type="datetimeFigureOut">
              <a:rPr lang="en-IN" smtClean="0"/>
              <a:t>25-01-2017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8BB95-42A5-479A-8DE8-0229779CC0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904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onfident HR MAnag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199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dyn.web.whatsapp.com/pp?t=l&amp;u=919845730641-1482814080%40g.us&amp;i=1482859760&amp;ref=0%4059CAiF7eKvUMbErRSTrzr1cglRfZJvoqjgSk2pMzGhY9uxKsgIyq6jwm&amp;tok=0%40HTVamPp1fahRLID1WXPipYo1RegPoc%2F09q3an8yM%2FEXgpAMJN4cxi3CUKmUA3GbPQ7jFqVAivAA90g%3D%3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4" t="31833" r="14212" b="37272"/>
          <a:stretch/>
        </p:blipFill>
        <p:spPr bwMode="auto">
          <a:xfrm>
            <a:off x="10396899" y="210070"/>
            <a:ext cx="1745672" cy="719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213142" y="3064455"/>
            <a:ext cx="97273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IN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anose="02050604050505020204" pitchFamily="18" charset="0"/>
              </a:rPr>
              <a:t>English for human resources</a:t>
            </a:r>
          </a:p>
        </p:txBody>
      </p:sp>
    </p:spTree>
    <p:extLst>
      <p:ext uri="{BB962C8B-B14F-4D97-AF65-F5344CB8AC3E}">
        <p14:creationId xmlns:p14="http://schemas.microsoft.com/office/powerpoint/2010/main" val="110069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1" name="Picture 13" descr="Image result for confident corporate woma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02" b="13009"/>
          <a:stretch/>
        </p:blipFill>
        <p:spPr bwMode="auto">
          <a:xfrm>
            <a:off x="6596634" y="-4419"/>
            <a:ext cx="5583382" cy="337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Image result for confident HR MAnag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4420"/>
            <a:ext cx="6608617" cy="337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dyn.web.whatsapp.com/pp?t=l&amp;u=919845730641-1482814080%40g.us&amp;i=1482859760&amp;ref=0%4059CAiF7eKvUMbErRSTrzr1cglRfZJvoqjgSk2pMzGhY9uxKsgIyq6jwm&amp;tok=0%40HTVamPp1fahRLID1WXPipYo1RegPoc%2F09q3an8yM%2FEXgpAMJN4cxi3CUKmUA3GbPQ7jFqVAivAA90g%3D%3D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4" t="31833" r="14212" b="37272"/>
          <a:stretch/>
        </p:blipFill>
        <p:spPr bwMode="auto">
          <a:xfrm>
            <a:off x="10446327" y="1"/>
            <a:ext cx="1745672" cy="719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349" y="3667579"/>
            <a:ext cx="8629650" cy="2371725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AutoShape 5" descr="Image result for confident HR MAnag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938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1" name="Picture 13" descr="Image result for confident corporate woma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02" b="13009"/>
          <a:stretch/>
        </p:blipFill>
        <p:spPr bwMode="auto">
          <a:xfrm>
            <a:off x="6596634" y="-4419"/>
            <a:ext cx="5583382" cy="337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Image result for confident HR MAnag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4420"/>
            <a:ext cx="6608617" cy="337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dyn.web.whatsapp.com/pp?t=l&amp;u=919845730641-1482814080%40g.us&amp;i=1482859760&amp;ref=0%4059CAiF7eKvUMbErRSTrzr1cglRfZJvoqjgSk2pMzGhY9uxKsgIyq6jwm&amp;tok=0%40HTVamPp1fahRLID1WXPipYo1RegPoc%2F09q3an8yM%2FEXgpAMJN4cxi3CUKmUA3GbPQ7jFqVAivAA90g%3D%3D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4" t="31833" r="14212" b="37272"/>
          <a:stretch/>
        </p:blipFill>
        <p:spPr bwMode="auto">
          <a:xfrm>
            <a:off x="10409256" y="185356"/>
            <a:ext cx="1745672" cy="719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5" descr="Image result for confident HR MAnag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345" y="3912849"/>
            <a:ext cx="8410575" cy="1800225"/>
          </a:xfrm>
          <a:prstGeom prst="rect">
            <a:avLst/>
          </a:prstGeom>
          <a:solidFill>
            <a:srgbClr val="000000">
              <a:shade val="9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149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1" name="Picture 13" descr="Image result for confident corporate woma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02" b="13009"/>
          <a:stretch/>
        </p:blipFill>
        <p:spPr bwMode="auto">
          <a:xfrm>
            <a:off x="6596634" y="-4419"/>
            <a:ext cx="5583382" cy="262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Image result for confident HR MAnag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4420"/>
            <a:ext cx="6608617" cy="2623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dyn.web.whatsapp.com/pp?t=l&amp;u=919845730641-1482814080%40g.us&amp;i=1482859760&amp;ref=0%4059CAiF7eKvUMbErRSTrzr1cglRfZJvoqjgSk2pMzGhY9uxKsgIyq6jwm&amp;tok=0%40HTVamPp1fahRLID1WXPipYo1RegPoc%2F09q3an8yM%2FEXgpAMJN4cxi3CUKmUA3GbPQ7jFqVAivAA90g%3D%3D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4" t="31833" r="14212" b="37272"/>
          <a:stretch/>
        </p:blipFill>
        <p:spPr bwMode="auto">
          <a:xfrm>
            <a:off x="10409256" y="160642"/>
            <a:ext cx="1745672" cy="719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5" descr="Image result for confident HR MAnag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2656054"/>
            <a:ext cx="4238625" cy="399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0127" y="2668740"/>
            <a:ext cx="3886200" cy="3993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450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1" name="Picture 13" descr="Image result for confident corporate woma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02" b="13009"/>
          <a:stretch/>
        </p:blipFill>
        <p:spPr bwMode="auto">
          <a:xfrm>
            <a:off x="6596634" y="-4419"/>
            <a:ext cx="5583382" cy="262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Image result for confident HR MAnag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4420"/>
            <a:ext cx="6608617" cy="2623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dyn.web.whatsapp.com/pp?t=l&amp;u=919845730641-1482814080%40g.us&amp;i=1482859760&amp;ref=0%4059CAiF7eKvUMbErRSTrzr1cglRfZJvoqjgSk2pMzGhY9uxKsgIyq6jwm&amp;tok=0%40HTVamPp1fahRLID1WXPipYo1RegPoc%2F09q3an8yM%2FEXgpAMJN4cxi3CUKmUA3GbPQ7jFqVAivAA90g%3D%3D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4" t="31833" r="14212" b="37272"/>
          <a:stretch/>
        </p:blipFill>
        <p:spPr bwMode="auto">
          <a:xfrm>
            <a:off x="10421613" y="172999"/>
            <a:ext cx="1745672" cy="719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5" descr="Image result for confident HR MAnag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60" y="2972829"/>
            <a:ext cx="397192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302" y="2972829"/>
            <a:ext cx="3629025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871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1163</TotalTime>
  <Words>4</Words>
  <Application>Microsoft Office PowerPoint</Application>
  <PresentationFormat>Custom</PresentationFormat>
  <Paragraphs>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Clarity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Rajesh</dc:creator>
  <cp:lastModifiedBy>Rajesh</cp:lastModifiedBy>
  <cp:revision>55</cp:revision>
  <dcterms:created xsi:type="dcterms:W3CDTF">2014-02-20T04:37:24Z</dcterms:created>
  <dcterms:modified xsi:type="dcterms:W3CDTF">2017-01-25T09:09:28Z</dcterms:modified>
</cp:coreProperties>
</file>